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9" r:id="rId7"/>
    <p:sldId id="263" r:id="rId8"/>
    <p:sldId id="264" r:id="rId9"/>
    <p:sldId id="265" r:id="rId10"/>
    <p:sldId id="266" r:id="rId11"/>
    <p:sldId id="267" r:id="rId12"/>
  </p:sldIdLst>
  <p:sldSz cx="9906000" cy="6858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A027"/>
    <a:srgbClr val="FFF101"/>
    <a:srgbClr val="F0D201"/>
    <a:srgbClr val="D07A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-108" y="-7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67EF09-6E57-0A15-0FC8-D8E7CDB42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2C978CF-100F-005A-4BB2-031465B4F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919CDF4-4A39-C7E3-708C-A8369338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014137E-124F-900D-4D22-22CF5594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970F598-A851-1B02-1D7B-6E992250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27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69B579-09BE-9A7F-FC9C-280CB9B4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1261CCC-F6A3-3399-C8F3-9A26737F6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73F56BF-DA5F-71F3-869B-9C4ADE35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FDBF926-C0BB-9C9E-9F8B-B5A369EB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55C63AA-E2A9-8E5C-F0BE-F721A873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7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9C663090-C3C0-C591-E8C1-8F7820441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F923BF8-F7AF-F411-A424-D6620994D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AF3A324-CFA6-3331-58AE-D26BFB0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C193FA4-A6F0-3654-0BD1-EAC3FFC5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32F4F84-DC3D-33D9-A086-1168CBD2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447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39A099-87E7-7A75-8F6E-A8AB27CB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CA08E1-23B9-3471-5570-7038697B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808C336-1B20-1010-FC4F-AFBB4B97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D512C42-C2DA-39FC-E10E-31CDA0CD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F52570E-BA24-7394-0550-224F78A5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8858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81B07C-982B-5927-4AEA-8C90A1E6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D3BFAAB-0427-DB80-C4F8-965B4E2C7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428C0D0-C4E6-839E-6F6D-126F15A0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D1520F8-0560-ED20-B240-0607CF2D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30E67B9-FFB3-EEEE-E995-0AE25071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1163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8670F1-D27B-1CEE-1D1D-08747C7C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BA3E59D-4377-0353-7DE6-73606605B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8A43AFB-B2B4-B8BD-12BE-F5FA921D0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1296ED5-BC91-43D6-79A4-488D5387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47593F5-0FB1-F4BE-0532-1D3C484B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E343550-DC32-1656-279F-B209F714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674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2DF0F1-4616-9327-28CB-9E2106BA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22BFD1E-E23E-35AC-3F86-DD87DEFC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CCAC654-54E4-F6CD-EFBA-1AE1E34D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533AD37B-6FA0-BA11-F50A-68A238688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27A15F7-B2BF-38B7-12F1-CB8F085BF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4EDDA7D1-7DCE-225F-A424-EBD64C4D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3FFEAA1-44A0-9AC4-AA54-EFC1C6D5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989D2F3-A151-429B-C9AD-3F9F6794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9997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E65980-AE79-FAC3-2A40-E608E191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4951BA1-1373-FB6F-EAA4-FECFBDBA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C070D62-D45E-F5D5-724C-232373FD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BDEB802-4A6B-0AC9-1499-BE39CEAC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69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F1AAF75-4C3F-EC06-484D-2BE7DDA7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E265263-DCFA-A6FE-663C-FA3BEA9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F62D382-8DD5-8495-0E39-2B28604A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894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9778A7-E8BE-4ED5-B978-DA98E0C6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35B9CC-A551-8EB9-7F7B-F507898F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C934529-7AC3-0E8F-6C2F-C619DCB2C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C39F2EC-01F3-5415-5BA5-DCDBE5A2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4702015-5116-EABE-4B57-CC30F398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F8E0191-02DE-7D84-B30E-90697AD9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79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CFCF88-783B-84D3-F30D-5B901DDE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EBFD785-EC2A-CF46-9121-016E47B0F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908FF60-9856-FC94-D3EE-4CA5E8A62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6063077-D080-4F02-A797-62D26D9C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B820EE9-DB81-E172-B2CC-EA2265A6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79477A6-A554-0C89-4F58-C465C750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9560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35C3E0F-DFE7-F895-F9B6-ED1B47AF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5C3F51D-5DF4-20F1-A426-E5D74F409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804C3E0-0297-003E-CF19-9715490F0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6644-FD92-4577-BE47-28D90191FB5E}" type="datetimeFigureOut">
              <a:rPr lang="pl-PL" smtClean="0"/>
              <a:pPr/>
              <a:t>2022-05-26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04A3696-6A39-C923-519B-D88997033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53CF443-CF20-7858-AAD3-F27A22F7F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15C4-B6BA-46BB-A578-8BE2306A8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3010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108302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55570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l-pl/zdjecie/35754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3500-microphone-png-im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BC910D36-2AAE-BA57-41EA-41277C08C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54600" y="973667"/>
            <a:ext cx="4851400" cy="303953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10F7D4E-7431-20EB-EEE1-6E09F5866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166" y="3429000"/>
            <a:ext cx="4830557" cy="1944989"/>
          </a:xfrm>
        </p:spPr>
        <p:txBody>
          <a:bodyPr>
            <a:noAutofit/>
          </a:bodyPr>
          <a:lstStyle/>
          <a:p>
            <a:r>
              <a:rPr lang="pl-PL" sz="3600" b="1" dirty="0" err="1"/>
              <a:t>What’s</a:t>
            </a:r>
            <a:r>
              <a:rPr lang="pl-PL" sz="3600" b="1" dirty="0"/>
              <a:t> </a:t>
            </a:r>
            <a:r>
              <a:rPr lang="pl-PL" sz="3600" b="1" dirty="0" err="1"/>
              <a:t>up</a:t>
            </a:r>
            <a:r>
              <a:rPr lang="pl-PL" sz="3600" b="1" dirty="0"/>
              <a:t>?!</a:t>
            </a:r>
            <a:br>
              <a:rPr lang="pl-PL" sz="3600" b="1" dirty="0"/>
            </a:br>
            <a:r>
              <a:rPr lang="pl-PL" sz="3600" b="1" dirty="0"/>
              <a:t>Wie </a:t>
            </a:r>
            <a:r>
              <a:rPr lang="pl-PL" sz="3600" b="1" dirty="0" err="1"/>
              <a:t>gehts</a:t>
            </a:r>
            <a:r>
              <a:rPr lang="pl-PL" sz="3600" b="1" dirty="0"/>
              <a:t>?!  </a:t>
            </a:r>
            <a:r>
              <a:rPr lang="pl-PL" sz="3600" b="1" dirty="0" err="1"/>
              <a:t>Qué</a:t>
            </a:r>
            <a:r>
              <a:rPr lang="pl-PL" sz="3600" b="1" dirty="0"/>
              <a:t> pasa?!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82B9D3BA-1CC7-E185-3D7C-2D6A9316B537}"/>
              </a:ext>
            </a:extLst>
          </p:cNvPr>
          <p:cNvSpPr/>
          <p:nvPr/>
        </p:nvSpPr>
        <p:spPr>
          <a:xfrm>
            <a:off x="5750501" y="177800"/>
            <a:ext cx="3456999" cy="6057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7F14F9E-062D-9F16-DBB2-C51388B385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9891" y="5172659"/>
            <a:ext cx="2058218" cy="1842940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96812ADF-D96B-E7EC-C42D-DF4F6EB936C8}"/>
              </a:ext>
            </a:extLst>
          </p:cNvPr>
          <p:cNvSpPr txBox="1">
            <a:spLocks/>
          </p:cNvSpPr>
          <p:nvPr/>
        </p:nvSpPr>
        <p:spPr>
          <a:xfrm>
            <a:off x="5724524" y="241300"/>
            <a:ext cx="3482976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Imprint MT Shadow" pitchFamily="82" charset="0"/>
              </a:rPr>
              <a:t>SPRING EDITION!</a:t>
            </a:r>
          </a:p>
        </p:txBody>
      </p:sp>
      <p:cxnSp>
        <p:nvCxnSpPr>
          <p:cNvPr id="12" name="Łącznik prosty 11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Sarna europejska - opis, co je sarna? - e-ogrody - Zwierzę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761" y="247182"/>
            <a:ext cx="4280739" cy="2724618"/>
          </a:xfrm>
          <a:prstGeom prst="round2DiagRect">
            <a:avLst>
              <a:gd name="adj1" fmla="val 0"/>
              <a:gd name="adj2" fmla="val 132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Jak dbać o pisklęta gęsie - Slepic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212" y="3346150"/>
            <a:ext cx="4382087" cy="300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592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4E32D6A7-E92E-607E-37BE-B264F4ACC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00" y="0"/>
            <a:ext cx="4343400" cy="6858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5705988E-B105-D71D-7C68-041B45996A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1004908"/>
            <a:ext cx="4638644" cy="5140929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BB9A9467-F1A0-922A-7553-D428A37E7EA8}"/>
              </a:ext>
            </a:extLst>
          </p:cNvPr>
          <p:cNvSpPr/>
          <p:nvPr/>
        </p:nvSpPr>
        <p:spPr>
          <a:xfrm>
            <a:off x="5848413" y="177800"/>
            <a:ext cx="3071820" cy="635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xmlns="" id="{A35A6F06-AB1C-63B4-D9D1-122A5CC7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52" y="369908"/>
            <a:ext cx="3548848" cy="305771"/>
          </a:xfrm>
        </p:spPr>
        <p:txBody>
          <a:bodyPr>
            <a:noAutofit/>
          </a:bodyPr>
          <a:lstStyle/>
          <a:p>
            <a:r>
              <a:rPr lang="pl-PL" sz="4800" dirty="0"/>
              <a:t>Interview</a:t>
            </a:r>
          </a:p>
        </p:txBody>
      </p:sp>
    </p:spTree>
    <p:extLst>
      <p:ext uri="{BB962C8B-B14F-4D97-AF65-F5344CB8AC3E}">
        <p14:creationId xmlns:p14="http://schemas.microsoft.com/office/powerpoint/2010/main" xmlns="" val="299776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" y="487680"/>
            <a:ext cx="4046220" cy="60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834" y="1173480"/>
            <a:ext cx="3217645" cy="416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5E7EDEB-1D29-9755-735B-2B1ACA41F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3723" y="2143095"/>
            <a:ext cx="4749800" cy="334204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8375102B-B707-1B5A-3F7D-F82C3729AE1D}"/>
              </a:ext>
            </a:extLst>
          </p:cNvPr>
          <p:cNvSpPr/>
          <p:nvPr/>
        </p:nvSpPr>
        <p:spPr>
          <a:xfrm>
            <a:off x="833415" y="322309"/>
            <a:ext cx="3368521" cy="13937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C39BC16-1649-B3C3-CC34-E78101EA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18" y="749301"/>
            <a:ext cx="4197427" cy="527713"/>
          </a:xfrm>
        </p:spPr>
        <p:txBody>
          <a:bodyPr>
            <a:noAutofit/>
          </a:bodyPr>
          <a:lstStyle/>
          <a:p>
            <a:pPr algn="ctr"/>
            <a:r>
              <a:rPr lang="pl-PL" sz="3600" dirty="0" err="1"/>
              <a:t>Frühling</a:t>
            </a:r>
            <a:r>
              <a:rPr lang="pl-PL" sz="3600" dirty="0"/>
              <a:t> </a:t>
            </a:r>
            <a:r>
              <a:rPr lang="pl-PL" sz="3600" dirty="0" err="1"/>
              <a:t>Gedichte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Spring Poems</a:t>
            </a:r>
          </a:p>
        </p:txBody>
      </p:sp>
      <p:cxnSp>
        <p:nvCxnSpPr>
          <p:cNvPr id="7" name="Łącznik prosty 6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DF79BB61-C20F-913C-5AF5-B4478D742962}"/>
              </a:ext>
            </a:extLst>
          </p:cNvPr>
          <p:cNvSpPr txBox="1"/>
          <p:nvPr/>
        </p:nvSpPr>
        <p:spPr>
          <a:xfrm>
            <a:off x="5156200" y="161913"/>
            <a:ext cx="47498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err="1"/>
              <a:t>rainbow</a:t>
            </a:r>
            <a:r>
              <a:rPr lang="pl-PL" sz="1600" dirty="0"/>
              <a:t> – tęcza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snowdrop</a:t>
            </a:r>
            <a:r>
              <a:rPr lang="pl-PL" sz="1600" dirty="0"/>
              <a:t> – przebiśnieg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sow</a:t>
            </a:r>
            <a:r>
              <a:rPr lang="pl-PL" sz="1600" dirty="0"/>
              <a:t> – siać, zasiewać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spring </a:t>
            </a:r>
            <a:r>
              <a:rPr lang="pl-PL" sz="1600" dirty="0" err="1"/>
              <a:t>break</a:t>
            </a:r>
            <a:r>
              <a:rPr lang="pl-PL" sz="1600" dirty="0"/>
              <a:t> – przerwa wiosenna na studiach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spring </a:t>
            </a:r>
            <a:r>
              <a:rPr lang="pl-PL" sz="1600" dirty="0" err="1"/>
              <a:t>cleaning</a:t>
            </a:r>
            <a:r>
              <a:rPr lang="pl-PL" sz="1600" dirty="0"/>
              <a:t> – wiosenne porządki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sprout</a:t>
            </a:r>
            <a:r>
              <a:rPr lang="pl-PL" sz="1600" dirty="0"/>
              <a:t> – młody pęd (rośliny), jadalny kiełek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start </a:t>
            </a:r>
            <a:r>
              <a:rPr lang="pl-PL" sz="1600" dirty="0" err="1"/>
              <a:t>anew</a:t>
            </a:r>
            <a:r>
              <a:rPr lang="pl-PL" sz="1600" dirty="0"/>
              <a:t>/ </a:t>
            </a:r>
            <a:r>
              <a:rPr lang="pl-PL" sz="1600" dirty="0" err="1"/>
              <a:t>afresh</a:t>
            </a:r>
            <a:r>
              <a:rPr lang="pl-PL" sz="1600" dirty="0"/>
              <a:t> – rozpocząć na nowo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sun-drenched</a:t>
            </a:r>
            <a:r>
              <a:rPr lang="pl-PL" sz="1600" dirty="0"/>
              <a:t> – słoneczny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swallow</a:t>
            </a:r>
            <a:r>
              <a:rPr lang="pl-PL" sz="1600" dirty="0"/>
              <a:t> – jaskółka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tadpole</a:t>
            </a:r>
            <a:r>
              <a:rPr lang="pl-PL" sz="1600" dirty="0"/>
              <a:t>/ </a:t>
            </a:r>
            <a:r>
              <a:rPr lang="pl-PL" sz="1600" dirty="0" err="1"/>
              <a:t>polliwog</a:t>
            </a:r>
            <a:r>
              <a:rPr lang="pl-PL" sz="1600" dirty="0"/>
              <a:t> – kijanka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thaw</a:t>
            </a:r>
            <a:r>
              <a:rPr lang="pl-PL" sz="1600" dirty="0"/>
              <a:t> – odwilż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tulip</a:t>
            </a:r>
            <a:r>
              <a:rPr lang="pl-PL" sz="1600" dirty="0"/>
              <a:t> – tulipan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verdant</a:t>
            </a:r>
            <a:r>
              <a:rPr lang="pl-PL" sz="1600" dirty="0"/>
              <a:t> – zielony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lark</a:t>
            </a:r>
            <a:r>
              <a:rPr lang="pl-PL" sz="1600" dirty="0"/>
              <a:t> – skowronek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lush</a:t>
            </a:r>
            <a:r>
              <a:rPr lang="pl-PL" sz="1600" dirty="0"/>
              <a:t> – bujny (o roślinności)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melt</a:t>
            </a:r>
            <a:r>
              <a:rPr lang="pl-PL" sz="1600" dirty="0"/>
              <a:t> – roztapiać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mow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lawn</a:t>
            </a:r>
            <a:r>
              <a:rPr lang="pl-PL" sz="1600" dirty="0"/>
              <a:t> – kosić trawnik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endParaRPr lang="pl-PL" sz="1600" dirty="0"/>
          </a:p>
        </p:txBody>
      </p:sp>
      <p:pic>
        <p:nvPicPr>
          <p:cNvPr id="11266" name="Picture 2" descr="72,935 Słownik Grafika Wektorowa, Clipartów i Ilustracji - 123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3492500"/>
            <a:ext cx="2522537" cy="2522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11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iosenne kolorowanki: motyle - kolorowanki dla dzi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1" y="4838700"/>
            <a:ext cx="2692400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BFDAB1F-2110-544B-836C-DC0D0EF14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9249" y="0"/>
            <a:ext cx="3939080" cy="6858000"/>
          </a:xfrm>
          <a:prstGeom prst="rect">
            <a:avLst/>
          </a:prstGeom>
        </p:spPr>
      </p:pic>
      <p:cxnSp>
        <p:nvCxnSpPr>
          <p:cNvPr id="4" name="Łącznik prosty 3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84AC5FC-C939-C8C2-6686-30FC7B0D7192}"/>
              </a:ext>
            </a:extLst>
          </p:cNvPr>
          <p:cNvSpPr txBox="1"/>
          <p:nvPr/>
        </p:nvSpPr>
        <p:spPr>
          <a:xfrm>
            <a:off x="355600" y="190500"/>
            <a:ext cx="43942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err="1"/>
              <a:t>daisy</a:t>
            </a:r>
            <a:r>
              <a:rPr lang="pl-PL" sz="1600" dirty="0"/>
              <a:t> – stokrotka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dandelion</a:t>
            </a:r>
            <a:r>
              <a:rPr lang="pl-PL" sz="1600" dirty="0"/>
              <a:t> – mlecz (mniszek lekarski)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drizzle</a:t>
            </a:r>
            <a:r>
              <a:rPr lang="pl-PL" sz="1600" dirty="0"/>
              <a:t> – mżawka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Easter</a:t>
            </a:r>
            <a:r>
              <a:rPr lang="pl-PL" sz="1600" dirty="0"/>
              <a:t> – Wielkanoc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feel</a:t>
            </a:r>
            <a:r>
              <a:rPr lang="pl-PL" sz="1600" dirty="0"/>
              <a:t> </a:t>
            </a:r>
            <a:r>
              <a:rPr lang="pl-PL" sz="1600" dirty="0" err="1"/>
              <a:t>energized</a:t>
            </a:r>
            <a:r>
              <a:rPr lang="pl-PL" sz="1600" dirty="0"/>
              <a:t> – czuć się pobudzonym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fertile</a:t>
            </a:r>
            <a:r>
              <a:rPr lang="pl-PL" sz="1600" dirty="0"/>
              <a:t> – żyzny (np. gleba)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flourishing</a:t>
            </a:r>
            <a:r>
              <a:rPr lang="pl-PL" sz="1600" dirty="0"/>
              <a:t> – w rozkwicie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fluffy</a:t>
            </a:r>
            <a:r>
              <a:rPr lang="pl-PL" sz="1600" dirty="0"/>
              <a:t> </a:t>
            </a:r>
            <a:r>
              <a:rPr lang="pl-PL" sz="1600" dirty="0" err="1"/>
              <a:t>clouds</a:t>
            </a:r>
            <a:r>
              <a:rPr lang="pl-PL" sz="1600" dirty="0"/>
              <a:t> – puszyste chmurki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go </a:t>
            </a:r>
            <a:r>
              <a:rPr lang="pl-PL" sz="1600" dirty="0" err="1"/>
              <a:t>barefoot</a:t>
            </a:r>
            <a:r>
              <a:rPr lang="pl-PL" sz="1600" dirty="0"/>
              <a:t> – chodzić na boso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grasshopper</a:t>
            </a:r>
            <a:r>
              <a:rPr lang="pl-PL" sz="1600" dirty="0"/>
              <a:t> – konik polny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grassy</a:t>
            </a:r>
            <a:r>
              <a:rPr lang="pl-PL" sz="1600" dirty="0"/>
              <a:t> – trawiasty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green</a:t>
            </a:r>
            <a:r>
              <a:rPr lang="pl-PL" sz="1600" dirty="0"/>
              <a:t> </a:t>
            </a:r>
            <a:r>
              <a:rPr lang="pl-PL" sz="1600" dirty="0" err="1"/>
              <a:t>pasture</a:t>
            </a:r>
            <a:r>
              <a:rPr lang="pl-PL" sz="1600" dirty="0"/>
              <a:t> – zielone pastwisko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hatch</a:t>
            </a:r>
            <a:r>
              <a:rPr lang="pl-PL" sz="1600" dirty="0"/>
              <a:t> – wykluwać się (z jajka)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joy</a:t>
            </a:r>
            <a:r>
              <a:rPr lang="pl-PL" sz="1600" dirty="0"/>
              <a:t> – radość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ladybird</a:t>
            </a:r>
            <a:r>
              <a:rPr lang="pl-PL" sz="1600" dirty="0"/>
              <a:t> – biedronka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puddle</a:t>
            </a:r>
            <a:r>
              <a:rPr lang="pl-PL" sz="1600" dirty="0"/>
              <a:t> – kałuża</a:t>
            </a:r>
          </a:p>
          <a:p>
            <a:pPr>
              <a:lnSpc>
                <a:spcPct val="150000"/>
              </a:lnSpc>
            </a:pPr>
            <a:r>
              <a:rPr lang="pl-PL" sz="1600" dirty="0" err="1"/>
              <a:t>pansy</a:t>
            </a:r>
            <a:r>
              <a:rPr lang="pl-PL" sz="1600" dirty="0"/>
              <a:t> – bratek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169251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xmlns="" id="{7B0444D3-2087-C74A-D06E-B0155746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942" y="248205"/>
            <a:ext cx="3981635" cy="62853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awakening</a:t>
            </a:r>
            <a:r>
              <a:rPr lang="pl-PL" sz="1600" dirty="0"/>
              <a:t> – przebudzenie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bask</a:t>
            </a:r>
            <a:r>
              <a:rPr lang="pl-PL" sz="1600" dirty="0"/>
              <a:t> – wygrzewać się (np. na słońcu)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beetles</a:t>
            </a:r>
            <a:r>
              <a:rPr lang="pl-PL" sz="1600" dirty="0"/>
              <a:t> – żuki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blooming</a:t>
            </a:r>
            <a:r>
              <a:rPr lang="pl-PL" sz="1600" dirty="0"/>
              <a:t> – kwitnący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blossoming</a:t>
            </a:r>
            <a:r>
              <a:rPr lang="pl-PL" sz="1600" dirty="0"/>
              <a:t> – zakwitanie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breezy</a:t>
            </a:r>
            <a:r>
              <a:rPr lang="pl-PL" sz="1600" dirty="0"/>
              <a:t> – wietrzny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bright</a:t>
            </a:r>
            <a:r>
              <a:rPr lang="pl-PL" sz="1600" dirty="0"/>
              <a:t> – słoneczny (np. dzień)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bud – pąk, pączek (np. kwiatu)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bulb – bulwa (roślina cebulkowa)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bunny</a:t>
            </a:r>
            <a:r>
              <a:rPr lang="pl-PL" sz="1600" dirty="0"/>
              <a:t> – króliczek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butterfly</a:t>
            </a:r>
            <a:r>
              <a:rPr lang="pl-PL" sz="1600" dirty="0"/>
              <a:t> – motyl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buzz</a:t>
            </a:r>
            <a:r>
              <a:rPr lang="pl-PL" sz="1600" dirty="0"/>
              <a:t> – bzyczeć (np. pszczoła)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catkins</a:t>
            </a:r>
            <a:r>
              <a:rPr lang="pl-PL" sz="1600" dirty="0"/>
              <a:t> – bazie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cheerful</a:t>
            </a:r>
            <a:r>
              <a:rPr lang="pl-PL" sz="1600" dirty="0"/>
              <a:t> – radosny (np. człowiek)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chirp</a:t>
            </a:r>
            <a:r>
              <a:rPr lang="pl-PL" sz="1600" dirty="0"/>
              <a:t> – ćwierkanie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cress</a:t>
            </a:r>
            <a:r>
              <a:rPr lang="pl-PL" sz="1600" dirty="0"/>
              <a:t> – rzeżucha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crisp</a:t>
            </a:r>
            <a:r>
              <a:rPr lang="pl-PL" sz="1600" dirty="0"/>
              <a:t> </a:t>
            </a:r>
            <a:r>
              <a:rPr lang="pl-PL" sz="1600" dirty="0" err="1"/>
              <a:t>mornings</a:t>
            </a:r>
            <a:r>
              <a:rPr lang="pl-PL" sz="1600" dirty="0"/>
              <a:t> – rześkie poranki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crops</a:t>
            </a:r>
            <a:r>
              <a:rPr lang="pl-PL" sz="1600" dirty="0"/>
              <a:t> – uprawy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400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338E8045-24FF-4B94-F07A-606202DF1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42" y="0"/>
            <a:ext cx="3939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04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82EABA3-7F64-CADE-C263-C8718385B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2400" y="1816963"/>
            <a:ext cx="4650419" cy="426480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0BDFEFEF-4773-0D5F-ED4F-B4A285AF13DB}"/>
              </a:ext>
            </a:extLst>
          </p:cNvPr>
          <p:cNvSpPr/>
          <p:nvPr/>
        </p:nvSpPr>
        <p:spPr>
          <a:xfrm>
            <a:off x="796401" y="177800"/>
            <a:ext cx="3267846" cy="149439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08B85618-4D5B-A457-9439-F9C730C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07" y="607877"/>
            <a:ext cx="3295788" cy="57210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Spring </a:t>
            </a:r>
            <a:r>
              <a:rPr lang="pl-PL" dirty="0" err="1"/>
              <a:t>Vocabulary</a:t>
            </a:r>
            <a:r>
              <a:rPr lang="pl-PL" dirty="0"/>
              <a:t>!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0D1796C3-7538-98DD-EC49-D280190B6D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33647" y="190501"/>
            <a:ext cx="2801831" cy="227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xmlns="" id="{DEB25F03-AAE5-A948-6884-336CAE806689}"/>
              </a:ext>
            </a:extLst>
          </p:cNvPr>
          <p:cNvSpPr txBox="1">
            <a:spLocks/>
          </p:cNvSpPr>
          <p:nvPr/>
        </p:nvSpPr>
        <p:spPr>
          <a:xfrm>
            <a:off x="4950489" y="949321"/>
            <a:ext cx="3214041" cy="2496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Spring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”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Spring is here,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let’s give some cheer!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Flowers bloom,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 blow balloons.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kids play,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Say hooray!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Spring is today.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73449FE9-F394-3044-1A8D-2ED00F1193F4}"/>
              </a:ext>
            </a:extLst>
          </p:cNvPr>
          <p:cNvSpPr txBox="1"/>
          <p:nvPr/>
        </p:nvSpPr>
        <p:spPr>
          <a:xfrm>
            <a:off x="5636289" y="3482181"/>
            <a:ext cx="33172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„</a:t>
            </a:r>
            <a:r>
              <a:rPr lang="en-US" dirty="0"/>
              <a:t>What the robin told</a:t>
            </a:r>
            <a:r>
              <a:rPr lang="pl-PL" dirty="0"/>
              <a:t>”</a:t>
            </a:r>
          </a:p>
          <a:p>
            <a:endParaRPr lang="en-US" dirty="0"/>
          </a:p>
          <a:p>
            <a:r>
              <a:rPr lang="en-US" dirty="0"/>
              <a:t>The wind told the grasses,</a:t>
            </a:r>
          </a:p>
          <a:p>
            <a:r>
              <a:rPr lang="en-US" dirty="0"/>
              <a:t>And the grasses told the trees.</a:t>
            </a:r>
          </a:p>
          <a:p>
            <a:r>
              <a:rPr lang="en-US" dirty="0"/>
              <a:t>The trees told the bushes,</a:t>
            </a:r>
          </a:p>
          <a:p>
            <a:r>
              <a:rPr lang="en-US" dirty="0"/>
              <a:t>And the bushes told the bees.</a:t>
            </a:r>
          </a:p>
          <a:p>
            <a:r>
              <a:rPr lang="en-US" dirty="0"/>
              <a:t>The bees told the robin,</a:t>
            </a:r>
          </a:p>
          <a:p>
            <a:r>
              <a:rPr lang="en-US" dirty="0"/>
              <a:t>And the robin</a:t>
            </a:r>
          </a:p>
          <a:p>
            <a:r>
              <a:rPr lang="en-US" dirty="0"/>
              <a:t>sang out clear: Wake up! Wake up!</a:t>
            </a:r>
          </a:p>
          <a:p>
            <a:r>
              <a:rPr lang="en-US" dirty="0"/>
              <a:t>Spring is here!</a:t>
            </a:r>
          </a:p>
        </p:txBody>
      </p:sp>
    </p:spTree>
    <p:extLst>
      <p:ext uri="{BB962C8B-B14F-4D97-AF65-F5344CB8AC3E}">
        <p14:creationId xmlns:p14="http://schemas.microsoft.com/office/powerpoint/2010/main" xmlns="" val="56393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61232EF8-22B9-776E-292D-7048009D2F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19202" y="1193692"/>
            <a:ext cx="3686198" cy="5308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0D80B4B5-1550-868C-AD3B-680B9BD5FA96}"/>
              </a:ext>
            </a:extLst>
          </p:cNvPr>
          <p:cNvSpPr txBox="1"/>
          <p:nvPr/>
        </p:nvSpPr>
        <p:spPr>
          <a:xfrm>
            <a:off x="284824" y="392143"/>
            <a:ext cx="44558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„</a:t>
            </a:r>
            <a:r>
              <a:rPr lang="en-US" dirty="0"/>
              <a:t>Spring from my window</a:t>
            </a:r>
            <a:r>
              <a:rPr lang="pl-PL" dirty="0"/>
              <a:t>”</a:t>
            </a:r>
          </a:p>
          <a:p>
            <a:endParaRPr lang="en-US" dirty="0"/>
          </a:p>
          <a:p>
            <a:r>
              <a:rPr lang="en-US" dirty="0"/>
              <a:t>Spring from my window.</a:t>
            </a:r>
          </a:p>
          <a:p>
            <a:r>
              <a:rPr lang="en-US" dirty="0"/>
              <a:t>I can see…</a:t>
            </a:r>
          </a:p>
          <a:p>
            <a:r>
              <a:rPr lang="en-US" dirty="0"/>
              <a:t>It’s sunny, it’s sunny.</a:t>
            </a:r>
          </a:p>
          <a:p>
            <a:r>
              <a:rPr lang="en-US" dirty="0"/>
              <a:t>It’s perfect for me!</a:t>
            </a:r>
          </a:p>
          <a:p>
            <a:r>
              <a:rPr lang="en-US" dirty="0"/>
              <a:t>I can smell the flowers.</a:t>
            </a:r>
          </a:p>
          <a:p>
            <a:r>
              <a:rPr lang="en-US" dirty="0"/>
              <a:t>I can see the colors. And…</a:t>
            </a:r>
          </a:p>
          <a:p>
            <a:r>
              <a:rPr lang="en-US" dirty="0"/>
              <a:t>What’s the big bird</a:t>
            </a:r>
          </a:p>
          <a:p>
            <a:r>
              <a:rPr lang="en-US" dirty="0"/>
              <a:t>in the sky ?</a:t>
            </a:r>
          </a:p>
          <a:p>
            <a:r>
              <a:rPr lang="en-US" dirty="0"/>
              <a:t>It’s a stork!</a:t>
            </a:r>
          </a:p>
          <a:p>
            <a:r>
              <a:rPr lang="en-US" dirty="0"/>
              <a:t>Black and white.</a:t>
            </a:r>
          </a:p>
          <a:p>
            <a:r>
              <a:rPr lang="en-US" dirty="0"/>
              <a:t>Spring from my window.</a:t>
            </a:r>
          </a:p>
          <a:p>
            <a:r>
              <a:rPr lang="en-US" dirty="0"/>
              <a:t>I can see …</a:t>
            </a:r>
          </a:p>
          <a:p>
            <a:r>
              <a:rPr lang="en-US" dirty="0"/>
              <a:t>It’s sunny, it’s sunny.</a:t>
            </a:r>
            <a:endParaRPr lang="pl-PL" dirty="0"/>
          </a:p>
          <a:p>
            <a:r>
              <a:rPr lang="en-US" dirty="0"/>
              <a:t>It’s perfect for me !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E129A491-F643-F613-6606-8763D1299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b="16818"/>
          <a:stretch>
            <a:fillRect/>
          </a:stretch>
        </p:blipFill>
        <p:spPr>
          <a:xfrm rot="16200000">
            <a:off x="5971531" y="-896517"/>
            <a:ext cx="3290397" cy="4578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A6134CA5-5906-C04D-D5B8-69DDE8EB017C}"/>
              </a:ext>
            </a:extLst>
          </p:cNvPr>
          <p:cNvSpPr txBox="1"/>
          <p:nvPr/>
        </p:nvSpPr>
        <p:spPr>
          <a:xfrm>
            <a:off x="5125513" y="2963123"/>
            <a:ext cx="431884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Julia 1B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What is your </a:t>
            </a:r>
            <a:r>
              <a:rPr lang="en-US" sz="1400" b="1" dirty="0" err="1"/>
              <a:t>favourite</a:t>
            </a:r>
            <a:r>
              <a:rPr lang="en-US" sz="1400" b="1" dirty="0"/>
              <a:t> subject and why?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think it is biology, that is why I chose this field of study. Biology is an interesting subject for me and I learn it easily.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How do you feel in the new school?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feel very good. The atmosphere is friendly. Everyone is very nice and polite.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What was your first day in high school like? Describe it more or less.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lessons started at 8:50 am. It was German. I really appreciate the lessons of this language very much. My class is nice. Everybody is nice. From the very first day, I liked subjects and teachers. Some teachers are very demanding, but I think sewing in will be fine.</a:t>
            </a:r>
          </a:p>
        </p:txBody>
      </p:sp>
    </p:spTree>
    <p:extLst>
      <p:ext uri="{BB962C8B-B14F-4D97-AF65-F5344CB8AC3E}">
        <p14:creationId xmlns:p14="http://schemas.microsoft.com/office/powerpoint/2010/main" xmlns="" val="159593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ymbol zastępczy zawartości 4">
            <a:extLst>
              <a:ext uri="{FF2B5EF4-FFF2-40B4-BE49-F238E27FC236}">
                <a16:creationId xmlns:a16="http://schemas.microsoft.com/office/drawing/2014/main" xmlns="" id="{70C7679A-69C6-E140-F7B6-EEB59A3B9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6"/>
          <a:stretch>
            <a:fillRect/>
          </a:stretch>
        </p:blipFill>
        <p:spPr>
          <a:xfrm>
            <a:off x="5172908" y="0"/>
            <a:ext cx="4517192" cy="6876596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B52F7906-7BB9-8977-056F-8E8EA2B883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702" y="3455623"/>
            <a:ext cx="2546197" cy="3110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331AC12E-592B-6D2A-092B-6ECACA472505}"/>
              </a:ext>
            </a:extLst>
          </p:cNvPr>
          <p:cNvSpPr txBox="1"/>
          <p:nvPr/>
        </p:nvSpPr>
        <p:spPr>
          <a:xfrm>
            <a:off x="165100" y="190500"/>
            <a:ext cx="4622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Oskar 1G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Tell me something about yourself. Describe yourself or tell me what you 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am a man who appreciates the properly arranged values in the hierarchy. I like honesty and loyalty. I do my best and achieve my goals. I think I am very ambitious.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How would you describe your personality.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have an explosive temperament, but I try to minimize it. Whenever it is necessary, I help everyone.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What is your attitude towards teachers and do you like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my opinion the teachers who teach me are very good. I'm glad I found them. I tried not to upset the teachers. I think they really liked me.</a:t>
            </a:r>
          </a:p>
        </p:txBody>
      </p:sp>
    </p:spTree>
    <p:extLst>
      <p:ext uri="{BB962C8B-B14F-4D97-AF65-F5344CB8AC3E}">
        <p14:creationId xmlns:p14="http://schemas.microsoft.com/office/powerpoint/2010/main" xmlns="" val="364060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8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48729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8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2B5B53D2-D566-EC84-FA27-86F3E9CA6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0"/>
          <a:stretch>
            <a:fillRect/>
          </a:stretch>
        </p:blipFill>
        <p:spPr>
          <a:xfrm>
            <a:off x="525458" y="-2"/>
            <a:ext cx="4148142" cy="6858002"/>
          </a:xfrm>
          <a:prstGeom prst="rect">
            <a:avLst/>
          </a:prstGeom>
        </p:spPr>
      </p:pic>
      <p:pic>
        <p:nvPicPr>
          <p:cNvPr id="14" name="Obraz 13" descr="Obraz1.png"/>
          <p:cNvPicPr>
            <a:picLocks noChangeAspect="1"/>
          </p:cNvPicPr>
          <p:nvPr/>
        </p:nvPicPr>
        <p:blipFill>
          <a:blip r:embed="rId3" cstate="print"/>
          <a:srcRect l="10892" r="8532"/>
          <a:stretch>
            <a:fillRect/>
          </a:stretch>
        </p:blipFill>
        <p:spPr>
          <a:xfrm>
            <a:off x="7268284" y="1112704"/>
            <a:ext cx="2637716" cy="37983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50B9AE2B-DB90-4F18-6A96-EA1196D51778}"/>
              </a:ext>
            </a:extLst>
          </p:cNvPr>
          <p:cNvSpPr txBox="1">
            <a:spLocks/>
          </p:cNvSpPr>
          <p:nvPr/>
        </p:nvSpPr>
        <p:spPr>
          <a:xfrm>
            <a:off x="5241956" y="165100"/>
            <a:ext cx="38229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the very beginning of the school year, we interviewed the first graders. Here it is</a:t>
            </a: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659AED4F-95A1-9387-F652-D5E71E7F31F1}"/>
              </a:ext>
            </a:extLst>
          </p:cNvPr>
          <p:cNvSpPr txBox="1"/>
          <p:nvPr/>
        </p:nvSpPr>
        <p:spPr>
          <a:xfrm>
            <a:off x="4982284" y="2142263"/>
            <a:ext cx="4876800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Aleksandra 1L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strengths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definitely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loyalty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person</a:t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talk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I'm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</a:t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afraid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controversial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Whenever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do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110% of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myself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was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wondering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want to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linguistics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don't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want to be in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that's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4087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12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A889690A-A689-132A-1329-A2350F9C2B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692" r="4810"/>
          <a:stretch>
            <a:fillRect/>
          </a:stretch>
        </p:blipFill>
        <p:spPr>
          <a:xfrm>
            <a:off x="5016500" y="0"/>
            <a:ext cx="4889500" cy="6858560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BEC7BC22-2329-EEB0-4E74-46B1F3C492B1}"/>
              </a:ext>
            </a:extLst>
          </p:cNvPr>
          <p:cNvSpPr/>
          <p:nvPr/>
        </p:nvSpPr>
        <p:spPr>
          <a:xfrm>
            <a:off x="5860408" y="2565087"/>
            <a:ext cx="3078494" cy="24058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F52A53D-B54D-7969-A1D1-7B812A436F47}"/>
              </a:ext>
            </a:extLst>
          </p:cNvPr>
          <p:cNvSpPr txBox="1"/>
          <p:nvPr/>
        </p:nvSpPr>
        <p:spPr>
          <a:xfrm>
            <a:off x="5608098" y="3278515"/>
            <a:ext cx="53617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pl-PL" sz="1600" dirty="0"/>
              <a:t>„</a:t>
            </a:r>
            <a:r>
              <a:rPr lang="en-US" sz="1600" dirty="0"/>
              <a:t>Spring</a:t>
            </a:r>
            <a:r>
              <a:rPr lang="pl-PL" sz="1600" dirty="0"/>
              <a:t>”</a:t>
            </a:r>
          </a:p>
          <a:p>
            <a:endParaRPr lang="en-US" sz="1600" dirty="0"/>
          </a:p>
          <a:p>
            <a:r>
              <a:rPr lang="en-US" sz="1600" dirty="0"/>
              <a:t>Spring, Spring,</a:t>
            </a:r>
          </a:p>
          <a:p>
            <a:r>
              <a:rPr lang="en-US" sz="1600" dirty="0"/>
              <a:t>Springtime is here!</a:t>
            </a:r>
          </a:p>
          <a:p>
            <a:r>
              <a:rPr lang="en-US" sz="1600" dirty="0"/>
              <a:t>Grass is green, </a:t>
            </a:r>
          </a:p>
          <a:p>
            <a:r>
              <a:rPr lang="en-US" sz="1600" dirty="0"/>
              <a:t>and flowers grow.</a:t>
            </a:r>
          </a:p>
          <a:p>
            <a:r>
              <a:rPr lang="en-US" sz="1600" dirty="0"/>
              <a:t>Birds are singing.</a:t>
            </a:r>
          </a:p>
          <a:p>
            <a:r>
              <a:rPr lang="en-US" sz="1600" dirty="0"/>
              <a:t>Bees are buzzing!</a:t>
            </a:r>
          </a:p>
          <a:p>
            <a:r>
              <a:rPr lang="en-US" sz="1600" dirty="0"/>
              <a:t>Kites are flying everywhere.</a:t>
            </a:r>
          </a:p>
          <a:p>
            <a:r>
              <a:rPr lang="en-US" sz="1600" dirty="0"/>
              <a:t>Spring, spring,</a:t>
            </a:r>
          </a:p>
          <a:p>
            <a:r>
              <a:rPr lang="en-US" sz="1600" dirty="0"/>
              <a:t>Springtime is here!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C9DD64BA-3B4D-CEE8-8895-50D5BF2DEDBA}"/>
              </a:ext>
            </a:extLst>
          </p:cNvPr>
          <p:cNvSpPr txBox="1"/>
          <p:nvPr/>
        </p:nvSpPr>
        <p:spPr>
          <a:xfrm>
            <a:off x="6815095" y="628691"/>
            <a:ext cx="394556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„</a:t>
            </a:r>
            <a:r>
              <a:rPr lang="en-US" sz="1600" dirty="0"/>
              <a:t>Spring is Coming</a:t>
            </a:r>
            <a:r>
              <a:rPr lang="pl-PL" sz="1600" dirty="0"/>
              <a:t>”</a:t>
            </a:r>
          </a:p>
          <a:p>
            <a:endParaRPr lang="en-US" sz="1600" dirty="0"/>
          </a:p>
          <a:p>
            <a:r>
              <a:rPr lang="en-US" sz="1600" dirty="0"/>
              <a:t>Spring is coming,</a:t>
            </a:r>
            <a:r>
              <a:rPr lang="pl-PL" sz="1600" dirty="0"/>
              <a:t> </a:t>
            </a:r>
            <a:r>
              <a:rPr lang="en-US" sz="1600" dirty="0"/>
              <a:t>spring is coming.</a:t>
            </a:r>
          </a:p>
          <a:p>
            <a:r>
              <a:rPr lang="en-US" sz="1600" dirty="0"/>
              <a:t>How do you think I know?</a:t>
            </a:r>
          </a:p>
          <a:p>
            <a:r>
              <a:rPr lang="en-US" sz="1600" dirty="0"/>
              <a:t>I see a flower blooming,</a:t>
            </a:r>
            <a:endParaRPr lang="pl-PL" sz="1600" dirty="0"/>
          </a:p>
          <a:p>
            <a:r>
              <a:rPr lang="en-US" sz="1600" dirty="0"/>
              <a:t>I know it must be so.</a:t>
            </a:r>
          </a:p>
          <a:p>
            <a:r>
              <a:rPr lang="en-US" sz="1600" dirty="0"/>
              <a:t>Spring is coming,</a:t>
            </a:r>
            <a:r>
              <a:rPr lang="pl-PL" sz="1600" dirty="0"/>
              <a:t> </a:t>
            </a:r>
            <a:r>
              <a:rPr lang="en-US" sz="1600" dirty="0"/>
              <a:t>spring is coming,</a:t>
            </a:r>
          </a:p>
          <a:p>
            <a:r>
              <a:rPr lang="en-US" sz="1600" dirty="0"/>
              <a:t>How do you think I know?</a:t>
            </a:r>
          </a:p>
          <a:p>
            <a:r>
              <a:rPr lang="en-US" sz="1600" dirty="0"/>
              <a:t>I see a blossom on the tree,</a:t>
            </a:r>
          </a:p>
          <a:p>
            <a:r>
              <a:rPr lang="en-US" sz="1600" dirty="0"/>
              <a:t>I know it must be so.</a:t>
            </a:r>
          </a:p>
          <a:p>
            <a:r>
              <a:rPr lang="pl-PL" sz="1600" dirty="0"/>
              <a:t> </a:t>
            </a:r>
            <a:endParaRPr lang="en-US" sz="1600" dirty="0"/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xmlns="" id="{EBD5C654-637F-9BC0-8400-F280C66C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53000" cy="65659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Daria 1L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aren’t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interests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baking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cooking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Korean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interested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chemistry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nice and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demanding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itself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scares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of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my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intuition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go to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my hard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indifferent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headmistress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nice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604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029287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995</Words>
  <Application>Microsoft Office PowerPoint</Application>
  <PresentationFormat>Papier A4 (210x297 mm)</PresentationFormat>
  <Paragraphs>142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What’s up?! Wie gehts?!  Qué pasa?!</vt:lpstr>
      <vt:lpstr>Frühling Gedichte Spring Poems</vt:lpstr>
      <vt:lpstr>Slajd 3</vt:lpstr>
      <vt:lpstr>Slajd 4</vt:lpstr>
      <vt:lpstr>Spring Vocabulary!</vt:lpstr>
      <vt:lpstr>Slajd 6</vt:lpstr>
      <vt:lpstr>Slajd 7</vt:lpstr>
      <vt:lpstr>Slajd 8</vt:lpstr>
      <vt:lpstr>Slajd 9</vt:lpstr>
      <vt:lpstr>Interview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up?! Wie gehts?!  Qué pasa?!</dc:title>
  <dc:creator>Natalia Szczepańska</dc:creator>
  <cp:lastModifiedBy>Windows User</cp:lastModifiedBy>
  <cp:revision>4</cp:revision>
  <dcterms:created xsi:type="dcterms:W3CDTF">2022-05-19T14:36:29Z</dcterms:created>
  <dcterms:modified xsi:type="dcterms:W3CDTF">2022-05-26T15:51:01Z</dcterms:modified>
</cp:coreProperties>
</file>